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25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Title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6" name="Date Placeholder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7" name="Content Placeholder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25" name="Text Placeholder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8" name="Content Placeholder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24" name="Footer Placeholder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29" name="Footer Placeholder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50C64044-953B-4389-A57C-7AFD15A9FF1A}" type="datetimeFigureOut">
              <a:rPr lang="en-US" smtClean="0"/>
              <a:pPr/>
              <a:t>9/13/2011</a:t>
            </a:fld>
            <a:endParaRPr lang="en-US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FB07A03D-4EE8-4DA1-B071-D44C1B76A74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Placeholder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The 3 R’s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Your </a:t>
            </a:r>
            <a:r>
              <a:rPr lang="en-US" dirty="0"/>
              <a:t>Name</a:t>
            </a:r>
          </a:p>
        </p:txBody>
      </p:sp>
      <p:pic>
        <p:nvPicPr>
          <p:cNvPr id="2057" name="Picture 9" descr="C:\Documents and Settings\Connie Morrison\Local Settings\Temporary Internet Files\Content.IE5\UWZ2ZKA7\MCj04337980000[1]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429142" y="1219200"/>
            <a:ext cx="3352657" cy="3352657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are the 3 R’s?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§"/>
            </a:pPr>
            <a:r>
              <a:rPr lang="en-US" dirty="0"/>
              <a:t>Reduce</a:t>
            </a:r>
          </a:p>
          <a:p>
            <a:pPr>
              <a:buFont typeface="Wingdings" pitchFamily="2" charset="2"/>
              <a:buChar char="§"/>
            </a:pPr>
            <a:r>
              <a:rPr lang="en-US" dirty="0"/>
              <a:t>Reuse</a:t>
            </a:r>
          </a:p>
          <a:p>
            <a:pPr>
              <a:buFont typeface="Wingdings" pitchFamily="2" charset="2"/>
              <a:buChar char="§"/>
            </a:pPr>
            <a:r>
              <a:rPr lang="en-US" dirty="0"/>
              <a:t>Recycle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Reduce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§"/>
            </a:pPr>
            <a:r>
              <a:rPr lang="en-US" dirty="0"/>
              <a:t>Reduce the amount of waste.</a:t>
            </a:r>
          </a:p>
          <a:p>
            <a:pPr lvl="1">
              <a:buFont typeface="Arial" pitchFamily="34" charset="0"/>
              <a:buChar char="•"/>
            </a:pPr>
            <a:r>
              <a:rPr lang="en-US" dirty="0"/>
              <a:t>Don’t purchase items that cannot be reused.</a:t>
            </a:r>
          </a:p>
          <a:p>
            <a:pPr lvl="1">
              <a:buFont typeface="Arial" pitchFamily="34" charset="0"/>
              <a:buChar char="•"/>
            </a:pPr>
            <a:r>
              <a:rPr lang="en-US" dirty="0"/>
              <a:t>Don’t purchase items in disposable containers.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Recycle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§"/>
            </a:pPr>
            <a:r>
              <a:rPr lang="en-US" dirty="0"/>
              <a:t>Recycle everything that you can’t reuse.</a:t>
            </a:r>
          </a:p>
          <a:p>
            <a:pPr lvl="1">
              <a:buFont typeface="Arial" pitchFamily="34" charset="0"/>
              <a:buChar char="•"/>
            </a:pPr>
            <a:r>
              <a:rPr lang="en-US" dirty="0"/>
              <a:t>Plastics</a:t>
            </a:r>
          </a:p>
          <a:p>
            <a:pPr lvl="1">
              <a:buFont typeface="Arial" pitchFamily="34" charset="0"/>
              <a:buChar char="•"/>
            </a:pPr>
            <a:r>
              <a:rPr lang="en-US" dirty="0"/>
              <a:t>Glass</a:t>
            </a:r>
          </a:p>
          <a:p>
            <a:pPr lvl="1">
              <a:buFont typeface="Arial" pitchFamily="34" charset="0"/>
              <a:buChar char="•"/>
            </a:pPr>
            <a:r>
              <a:rPr lang="en-US" dirty="0"/>
              <a:t>Aluminum</a:t>
            </a:r>
          </a:p>
          <a:p>
            <a:pPr lvl="1">
              <a:buFont typeface="Arial" pitchFamily="34" charset="0"/>
              <a:buChar char="•"/>
            </a:pPr>
            <a:r>
              <a:rPr lang="en-US" dirty="0"/>
              <a:t>Corrugated cardboard</a:t>
            </a:r>
          </a:p>
          <a:p>
            <a:pPr lvl="1">
              <a:buFont typeface="Arial" pitchFamily="34" charset="0"/>
              <a:buChar char="•"/>
            </a:pPr>
            <a:r>
              <a:rPr lang="en-US" dirty="0"/>
              <a:t>Paper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rek">
  <a:themeElements>
    <a:clrScheme name="Trek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Trek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Trek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1</TotalTime>
  <Words>50</Words>
  <Application>Microsoft Office PowerPoint</Application>
  <PresentationFormat>On-screen Show (4:3)</PresentationFormat>
  <Paragraphs>17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Trek</vt:lpstr>
      <vt:lpstr>The 3 R’s</vt:lpstr>
      <vt:lpstr>What are the 3 R’s?</vt:lpstr>
      <vt:lpstr>Reduce</vt:lpstr>
      <vt:lpstr>Recycle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3 R’s</dc:title>
  <dc:creator>Your Name</dc:creator>
  <cp:lastModifiedBy>stu455</cp:lastModifiedBy>
  <cp:revision>1</cp:revision>
  <dcterms:created xsi:type="dcterms:W3CDTF">2008-11-21T14:19:54Z</dcterms:created>
  <dcterms:modified xsi:type="dcterms:W3CDTF">2011-09-13T13:43:48Z</dcterms:modified>
</cp:coreProperties>
</file>

<file path=docProps/thumbnail.jpeg>
</file>